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72" r:id="rId10"/>
    <p:sldId id="264" r:id="rId11"/>
    <p:sldId id="266" r:id="rId12"/>
    <p:sldId id="265" r:id="rId13"/>
    <p:sldId id="267" r:id="rId14"/>
    <p:sldId id="268" r:id="rId15"/>
    <p:sldId id="269" r:id="rId16"/>
    <p:sldId id="270" r:id="rId17"/>
    <p:sldId id="271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12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0B6927-08D2-4BFD-8E65-CAABD46D71C6}" type="datetimeFigureOut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C68372-3DF0-4801-B5F8-B894F808173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372-3DF0-4801-B5F8-B894F8081734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56D1D-7772-4C79-B260-7BF6FC4BA85A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AF1E4-15A5-4A54-AF05-90D35E77045D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8679-CD60-4FA8-AC6E-756900F34AC0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1E34-5E2C-4FBF-9B1F-F67E0DEEE27F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0C3A3-4182-4F2A-B571-683A95C8B33B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F7E1D-FC58-4AE2-A1F8-4D15AB531FFD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6026C-0F7A-4B1C-91AA-E76B3AE9DCF8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ED33B-BAFC-4C36-BC72-0BB58F4A3927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D8B6B-251B-4932-A35F-4196D6B75335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94A6F-EB1C-4A6F-ACBC-99B926395378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7578D-52B4-4C92-963D-B7901A83C4BC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A528F-A159-4A16-BD8D-F15B83DE63DA}" type="datetime1">
              <a:rPr lang="zh-CN" altLang="en-US" smtClean="0"/>
              <a:pPr/>
              <a:t>2011-4-1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1951475020071103040823461_0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30483" y="0"/>
            <a:ext cx="4683034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17628" y="1556792"/>
            <a:ext cx="7508744" cy="4635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63725" y="1340768"/>
            <a:ext cx="5616551" cy="50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6300192" y="5229200"/>
            <a:ext cx="738664" cy="78483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方正行楷繁体" pitchFamily="2" charset="-122"/>
                <a:ea typeface="方正行楷繁体" pitchFamily="2" charset="-122"/>
              </a:rPr>
              <a:t>鸟</a:t>
            </a:r>
            <a:r>
              <a:rPr lang="zh-CN" altLang="en-US" dirty="0" smtClean="0">
                <a:solidFill>
                  <a:schemeClr val="bg1"/>
                </a:solidFill>
                <a:latin typeface="方正行楷简体" pitchFamily="2" charset="-122"/>
                <a:ea typeface="方正行楷简体" pitchFamily="2" charset="-122"/>
              </a:rPr>
              <a:t>人</a:t>
            </a:r>
            <a:endParaRPr lang="zh-CN" altLang="en-US" dirty="0">
              <a:solidFill>
                <a:schemeClr val="bg1"/>
              </a:solidFill>
              <a:latin typeface="方正行楷简体" pitchFamily="2" charset="-122"/>
              <a:ea typeface="方正行楷简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图片 6" descr="bed0a877590c5704b051b9f8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48032" y="1412776"/>
            <a:ext cx="6647937" cy="49776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 descr="10639b1800b906b54bedbc24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755012" y="1412776"/>
            <a:ext cx="3633976" cy="50324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图片 6" descr="3eb19661e89f2d7feaf8f8e4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57808" y="1628800"/>
            <a:ext cx="8028384" cy="45159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16574" y="1412776"/>
            <a:ext cx="7110853" cy="4994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48457" y="1340768"/>
            <a:ext cx="6647086" cy="5370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3140968"/>
            <a:ext cx="9144000" cy="1023045"/>
          </a:xfrm>
        </p:spPr>
        <p:txBody>
          <a:bodyPr anchor="ctr"/>
          <a:lstStyle/>
          <a:p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不谢</a:t>
            </a:r>
            <a:r>
              <a:rPr lang="en-US" altLang="zh-CN" sz="4200" b="1" dirty="0" smtClean="0">
                <a:latin typeface="微软雅黑" pitchFamily="34" charset="-122"/>
                <a:ea typeface="微软雅黑" pitchFamily="34" charset="-122"/>
              </a:rPr>
              <a:t>…</a:t>
            </a:r>
            <a:endParaRPr lang="zh-CN" altLang="en-US" sz="4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693988"/>
            <a:ext cx="7772400" cy="1470025"/>
          </a:xfrm>
        </p:spPr>
        <p:txBody>
          <a:bodyPr anchor="ctr"/>
          <a:lstStyle/>
          <a:p>
            <a:r>
              <a:rPr lang="en-US" altLang="zh-CN" sz="4800" b="1" dirty="0" smtClean="0">
                <a:latin typeface="Helvetica" pitchFamily="2" charset="0"/>
              </a:rPr>
              <a:t>HTML5</a:t>
            </a:r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表单增强</a:t>
            </a:r>
            <a:endParaRPr lang="zh-CN" altLang="en-US" sz="4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700808"/>
            <a:ext cx="9144000" cy="1023045"/>
          </a:xfrm>
        </p:spPr>
        <p:txBody>
          <a:bodyPr anchor="ctr"/>
          <a:lstStyle/>
          <a:p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什么是</a:t>
            </a:r>
            <a:r>
              <a:rPr lang="en-US" altLang="zh-CN" sz="4200" b="1" dirty="0" smtClean="0">
                <a:latin typeface="微软雅黑" pitchFamily="34" charset="-122"/>
                <a:ea typeface="微软雅黑" pitchFamily="34" charset="-122"/>
              </a:rPr>
              <a:t>HTML5</a:t>
            </a:r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表单增强？</a:t>
            </a:r>
            <a:endParaRPr lang="zh-CN" altLang="en-US" sz="4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75656" y="2996952"/>
            <a:ext cx="619268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alphaUcPeriod"/>
            </a:pPr>
            <a:r>
              <a:rPr lang="zh-CN" altLang="en-US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借助</a:t>
            </a:r>
            <a:r>
              <a:rPr lang="en-US" altLang="zh-CN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HTML5</a:t>
            </a:r>
            <a:r>
              <a:rPr lang="zh-CN" altLang="en-US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，随之而诞生的</a:t>
            </a:r>
            <a:r>
              <a:rPr lang="en-US" altLang="zh-CN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HTML5</a:t>
            </a:r>
            <a:r>
              <a:rPr lang="zh-CN" altLang="en-US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表单特性。</a:t>
            </a:r>
            <a:endParaRPr lang="en-US" altLang="zh-CN" sz="1700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>
              <a:buFont typeface="+mj-lt"/>
              <a:buAutoNum type="alphaUcPeriod"/>
            </a:pPr>
            <a:endParaRPr lang="en-US" altLang="zh-CN" sz="1700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>
              <a:buFont typeface="+mj-lt"/>
              <a:buAutoNum type="alphaUcPeriod"/>
            </a:pPr>
            <a:r>
              <a:rPr lang="zh-CN" altLang="en-US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新增了更加生动</a:t>
            </a:r>
            <a:r>
              <a:rPr lang="en-US" altLang="zh-CN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语义化</a:t>
            </a:r>
            <a:r>
              <a:rPr lang="en-US" altLang="zh-CN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HTML5</a:t>
            </a:r>
            <a:r>
              <a:rPr lang="zh-CN" altLang="en-US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表单类型。</a:t>
            </a:r>
            <a:endParaRPr lang="en-US" altLang="zh-CN" sz="1700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>
              <a:buFont typeface="+mj-lt"/>
              <a:buAutoNum type="alphaUcPeriod"/>
            </a:pPr>
            <a:endParaRPr lang="en-US" altLang="zh-CN" sz="1700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>
              <a:buSzPct val="100000"/>
              <a:buFont typeface="+mj-lt"/>
              <a:buAutoNum type="alphaUcPeriod"/>
            </a:pPr>
            <a:r>
              <a:rPr lang="zh-CN" altLang="en-US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对目前</a:t>
            </a:r>
            <a:r>
              <a:rPr lang="en-US" altLang="zh-CN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CN" altLang="en-US" sz="1700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表单的全面提升，保证简洁易用的同时，减少前端工程师和开发人员的工作量。</a:t>
            </a:r>
            <a:endParaRPr lang="en-US" altLang="zh-CN" sz="1700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700808"/>
            <a:ext cx="9144000" cy="1023045"/>
          </a:xfrm>
        </p:spPr>
        <p:txBody>
          <a:bodyPr anchor="ctr"/>
          <a:lstStyle/>
          <a:p>
            <a:r>
              <a:rPr lang="en-US" altLang="zh-CN" sz="4200" b="1" dirty="0" smtClean="0">
                <a:latin typeface="微软雅黑" pitchFamily="34" charset="-122"/>
                <a:ea typeface="微软雅黑" pitchFamily="34" charset="-122"/>
              </a:rPr>
              <a:t>HTML5</a:t>
            </a:r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表单</a:t>
            </a:r>
            <a:r>
              <a:rPr lang="zh-CN" altLang="en-US" sz="42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新增</a:t>
            </a:r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类型</a:t>
            </a:r>
            <a:endParaRPr lang="zh-CN" altLang="en-US" sz="4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79712" y="2996952"/>
            <a:ext cx="20882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/>
            <a:r>
              <a:rPr lang="zh-CN" altLang="en-US" sz="900" b="1" dirty="0" smtClean="0">
                <a:latin typeface="微软雅黑" pitchFamily="34" charset="-122"/>
                <a:ea typeface="微软雅黑" pitchFamily="34" charset="-122"/>
              </a:rPr>
              <a:t>先前</a:t>
            </a:r>
            <a:r>
              <a:rPr lang="en-US" altLang="zh-CN" sz="900" b="1" dirty="0" smtClean="0">
                <a:latin typeface="微软雅黑" pitchFamily="34" charset="-122"/>
                <a:ea typeface="微软雅黑" pitchFamily="34" charset="-122"/>
              </a:rPr>
              <a:t>HTML4.0</a:t>
            </a:r>
            <a:r>
              <a:rPr lang="zh-CN" altLang="en-US" sz="900" b="1" dirty="0" smtClean="0">
                <a:latin typeface="微软雅黑" pitchFamily="34" charset="-122"/>
                <a:ea typeface="微软雅黑" pitchFamily="34" charset="-122"/>
              </a:rPr>
              <a:t>提供的</a:t>
            </a:r>
            <a:r>
              <a:rPr lang="en-US" altLang="zh-CN" sz="900" b="1" dirty="0" smtClean="0">
                <a:latin typeface="微软雅黑" pitchFamily="34" charset="-122"/>
                <a:ea typeface="微软雅黑" pitchFamily="34" charset="-122"/>
              </a:rPr>
              <a:t>input</a:t>
            </a:r>
            <a:r>
              <a:rPr lang="zh-CN" altLang="en-US" sz="900" b="1" dirty="0" smtClean="0">
                <a:latin typeface="微软雅黑" pitchFamily="34" charset="-122"/>
                <a:ea typeface="微软雅黑" pitchFamily="34" charset="-122"/>
              </a:rPr>
              <a:t>类型：</a:t>
            </a:r>
            <a:endParaRPr lang="en-US" altLang="zh-CN" sz="900" b="1" dirty="0" smtClean="0"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endParaRPr lang="en-US" altLang="zh-CN" sz="900" b="1" dirty="0" smtClean="0"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file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hidden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image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password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radio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reset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submit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text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16016" y="2996952"/>
            <a:ext cx="280831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/>
            <a:r>
              <a:rPr lang="en-US" altLang="zh-CN" sz="1400" b="1" dirty="0" smtClean="0">
                <a:latin typeface="微软雅黑" pitchFamily="34" charset="-122"/>
                <a:ea typeface="微软雅黑" pitchFamily="34" charset="-122"/>
              </a:rPr>
              <a:t>HTML5.0</a:t>
            </a:r>
            <a:r>
              <a:rPr lang="zh-CN" altLang="en-US" sz="14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新增</a:t>
            </a: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1400" b="1" dirty="0" smtClean="0">
                <a:latin typeface="微软雅黑" pitchFamily="34" charset="-122"/>
                <a:ea typeface="微软雅黑" pitchFamily="34" charset="-122"/>
              </a:rPr>
              <a:t>input</a:t>
            </a: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类型：</a:t>
            </a: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email</a:t>
            </a:r>
          </a:p>
          <a:p>
            <a:pPr marL="400050" indent="-400050"/>
            <a:r>
              <a:rPr lang="en-US" altLang="zh-CN" sz="1400" dirty="0" err="1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url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number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range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date pickers </a:t>
            </a: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date, </a:t>
            </a: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month</a:t>
            </a: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week</a:t>
            </a: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time</a:t>
            </a: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err="1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datetime</a:t>
            </a:r>
            <a:endParaRPr lang="en-US" altLang="zh-CN" sz="1000" dirty="0" smtClean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err="1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datetime</a:t>
            </a:r>
            <a:r>
              <a:rPr lang="en-US" altLang="zh-CN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-local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search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color</a:t>
            </a:r>
          </a:p>
          <a:p>
            <a:pPr marL="400050" indent="-400050"/>
            <a:r>
              <a:rPr lang="en-US" altLang="zh-CN" sz="1400" dirty="0" err="1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tel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700808"/>
            <a:ext cx="9144000" cy="1023045"/>
          </a:xfrm>
        </p:spPr>
        <p:txBody>
          <a:bodyPr anchor="ctr"/>
          <a:lstStyle/>
          <a:p>
            <a:r>
              <a:rPr lang="en-US" altLang="zh-CN" sz="4200" b="1" dirty="0" smtClean="0">
                <a:latin typeface="微软雅黑" pitchFamily="34" charset="-122"/>
                <a:ea typeface="微软雅黑" pitchFamily="34" charset="-122"/>
              </a:rPr>
              <a:t>HTML5</a:t>
            </a:r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表单</a:t>
            </a:r>
            <a:r>
              <a:rPr lang="zh-CN" altLang="en-US" sz="42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新增</a:t>
            </a:r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属性</a:t>
            </a:r>
            <a:endParaRPr lang="zh-CN" altLang="en-US" sz="4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79712" y="2996952"/>
            <a:ext cx="2088232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/>
            <a:r>
              <a:rPr lang="zh-CN" altLang="en-US" sz="900" b="1" dirty="0" smtClean="0">
                <a:latin typeface="微软雅黑" pitchFamily="34" charset="-122"/>
                <a:ea typeface="微软雅黑" pitchFamily="34" charset="-122"/>
              </a:rPr>
              <a:t>先前</a:t>
            </a:r>
            <a:r>
              <a:rPr lang="en-US" altLang="zh-CN" sz="900" b="1" dirty="0" smtClean="0">
                <a:latin typeface="微软雅黑" pitchFamily="34" charset="-122"/>
                <a:ea typeface="微软雅黑" pitchFamily="34" charset="-122"/>
              </a:rPr>
              <a:t>HTML4.0</a:t>
            </a:r>
            <a:r>
              <a:rPr lang="zh-CN" altLang="en-US" sz="900" b="1" dirty="0" smtClean="0">
                <a:latin typeface="微软雅黑" pitchFamily="34" charset="-122"/>
                <a:ea typeface="微软雅黑" pitchFamily="34" charset="-122"/>
              </a:rPr>
              <a:t>提供的</a:t>
            </a:r>
            <a:r>
              <a:rPr lang="en-US" altLang="zh-CN" sz="900" b="1" dirty="0" smtClean="0">
                <a:latin typeface="微软雅黑" pitchFamily="34" charset="-122"/>
                <a:ea typeface="微软雅黑" pitchFamily="34" charset="-122"/>
              </a:rPr>
              <a:t>input</a:t>
            </a:r>
            <a:r>
              <a:rPr lang="zh-CN" altLang="en-US" sz="900" b="1" dirty="0" smtClean="0">
                <a:latin typeface="微软雅黑" pitchFamily="34" charset="-122"/>
                <a:ea typeface="微软雅黑" pitchFamily="34" charset="-122"/>
              </a:rPr>
              <a:t>属性：</a:t>
            </a:r>
            <a:endParaRPr lang="en-US" altLang="zh-CN" sz="900" b="1" dirty="0" smtClean="0"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endParaRPr lang="en-US" altLang="zh-CN" sz="900" b="1" dirty="0" smtClean="0"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accept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align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alt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checked</a:t>
            </a: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disabled</a:t>
            </a:r>
          </a:p>
          <a:p>
            <a:pPr marL="400050" indent="-400050"/>
            <a:r>
              <a:rPr lang="en-US" altLang="zh-CN" sz="900" dirty="0" err="1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maxlength</a:t>
            </a:r>
            <a:endParaRPr lang="en-US" altLang="zh-CN" sz="9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name</a:t>
            </a:r>
          </a:p>
          <a:p>
            <a:pPr marL="400050" indent="-400050"/>
            <a:r>
              <a:rPr lang="en-US" altLang="zh-CN" sz="900" dirty="0" err="1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readonly</a:t>
            </a:r>
            <a:endParaRPr lang="en-US" altLang="zh-CN" sz="9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size</a:t>
            </a:r>
          </a:p>
          <a:p>
            <a:pPr marL="400050" indent="-400050"/>
            <a:r>
              <a:rPr lang="en-US" altLang="zh-CN" sz="900" dirty="0" err="1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src</a:t>
            </a:r>
            <a:endParaRPr lang="en-US" altLang="zh-CN" sz="9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value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16016" y="2996952"/>
            <a:ext cx="2808312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/>
            <a:r>
              <a:rPr lang="en-US" altLang="zh-CN" sz="1400" b="1" dirty="0" smtClean="0">
                <a:latin typeface="微软雅黑" pitchFamily="34" charset="-122"/>
                <a:ea typeface="微软雅黑" pitchFamily="34" charset="-122"/>
              </a:rPr>
              <a:t>HTML5.0</a:t>
            </a:r>
            <a:r>
              <a:rPr lang="zh-CN" altLang="en-US" sz="14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新增</a:t>
            </a: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1400" b="1" dirty="0" smtClean="0">
                <a:latin typeface="微软雅黑" pitchFamily="34" charset="-122"/>
                <a:ea typeface="微软雅黑" pitchFamily="34" charset="-122"/>
              </a:rPr>
              <a:t>input</a:t>
            </a:r>
            <a:r>
              <a:rPr lang="zh-CN" altLang="en-US" sz="1400" b="1" dirty="0" smtClean="0">
                <a:latin typeface="微软雅黑" pitchFamily="34" charset="-122"/>
                <a:ea typeface="微软雅黑" pitchFamily="34" charset="-122"/>
              </a:rPr>
              <a:t>属性：</a:t>
            </a:r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endParaRPr lang="en-US" altLang="zh-CN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1400" dirty="0" err="1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autocomplete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autofocus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form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form overrides</a:t>
            </a:r>
          </a:p>
          <a:p>
            <a:pPr marL="400050" indent="-400050"/>
            <a:r>
              <a:rPr lang="zh-CN" altLang="en-US" sz="9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err="1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formaction</a:t>
            </a:r>
            <a:endParaRPr lang="en-US" altLang="zh-CN" sz="1000" dirty="0" smtClean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err="1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formenctype</a:t>
            </a:r>
            <a:endParaRPr lang="en-US" altLang="zh-CN" sz="1000" dirty="0" smtClean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err="1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formmethod</a:t>
            </a:r>
            <a:endParaRPr lang="en-US" altLang="zh-CN" sz="1000" dirty="0" smtClean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err="1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formnovalidate</a:t>
            </a:r>
            <a:endParaRPr lang="en-US" altLang="zh-CN" sz="1000" dirty="0" smtClean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zh-CN" altLang="en-US" sz="10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　</a:t>
            </a:r>
            <a:r>
              <a:rPr lang="en-US" altLang="zh-CN" sz="1000" dirty="0" err="1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formtarget</a:t>
            </a:r>
            <a:endParaRPr lang="en-US" altLang="zh-CN" sz="1000" dirty="0" smtClean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height 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和 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width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list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min, max 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和 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step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multiple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pattern (</a:t>
            </a:r>
            <a:r>
              <a:rPr lang="en-US" altLang="zh-CN" sz="1400" dirty="0" err="1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regexp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placeholder</a:t>
            </a:r>
          </a:p>
          <a:p>
            <a:pPr marL="400050" indent="-400050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required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700808"/>
            <a:ext cx="9144000" cy="1023045"/>
          </a:xfrm>
        </p:spPr>
        <p:txBody>
          <a:bodyPr anchor="ctr"/>
          <a:lstStyle/>
          <a:p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各浏览器对新增</a:t>
            </a:r>
            <a:r>
              <a:rPr lang="zh-CN" altLang="en-US" sz="42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类型</a:t>
            </a:r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的支持</a:t>
            </a:r>
            <a:endParaRPr lang="zh-CN" altLang="en-US" sz="4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76624" y="3006948"/>
            <a:ext cx="6590753" cy="2269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700808"/>
            <a:ext cx="9144000" cy="1023045"/>
          </a:xfrm>
        </p:spPr>
        <p:txBody>
          <a:bodyPr anchor="ctr"/>
          <a:lstStyle/>
          <a:p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各浏览器对新增</a:t>
            </a:r>
            <a:r>
              <a:rPr lang="zh-CN" altLang="en-US" sz="42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的支持</a:t>
            </a:r>
            <a:endParaRPr lang="zh-CN" altLang="en-US" sz="4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05409" y="2708920"/>
            <a:ext cx="6733183" cy="3761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700808"/>
            <a:ext cx="9144000" cy="1023045"/>
          </a:xfrm>
        </p:spPr>
        <p:txBody>
          <a:bodyPr anchor="ctr"/>
          <a:lstStyle/>
          <a:p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实例演示</a:t>
            </a:r>
            <a:endParaRPr lang="zh-CN" altLang="en-US" sz="4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3258" y="2564904"/>
            <a:ext cx="5157929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CBZ1_21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7384"/>
            <a:ext cx="9144000" cy="11521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700808"/>
            <a:ext cx="9144000" cy="1023045"/>
          </a:xfrm>
        </p:spPr>
        <p:txBody>
          <a:bodyPr anchor="ctr"/>
          <a:lstStyle/>
          <a:p>
            <a:r>
              <a:rPr lang="zh-CN" altLang="en-US" sz="4200" b="1" dirty="0" smtClean="0">
                <a:latin typeface="微软雅黑" pitchFamily="34" charset="-122"/>
                <a:ea typeface="微软雅黑" pitchFamily="34" charset="-122"/>
              </a:rPr>
              <a:t>表单增强为我们带来了什么？</a:t>
            </a:r>
            <a:endParaRPr lang="zh-CN" altLang="en-US" sz="4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4328" y="764704"/>
            <a:ext cx="1619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好耶广告网络   </a:t>
            </a:r>
            <a:r>
              <a:rPr lang="zh-CN" altLang="en-US" sz="900" b="1" dirty="0" smtClean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  <a:ea typeface="微软雅黑" pitchFamily="34" charset="-122"/>
              </a:rPr>
              <a:t>石周明</a:t>
            </a:r>
            <a:endParaRPr lang="en-US" altLang="zh-CN" sz="900" b="1" dirty="0" smtClean="0">
              <a:solidFill>
                <a:schemeClr val="bg1">
                  <a:lumMod val="8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43608" y="2852936"/>
            <a:ext cx="75713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新的控件类型：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为我们带来了更多的便捷、减少了使用一些正则表达式</a:t>
            </a:r>
            <a:endParaRPr lang="en-US" altLang="zh-CN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进行验证的繁琐工作（比如：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email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b="1" dirty="0" err="1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url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date…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lang="en-US" altLang="zh-CN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改进了文件上传控件：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一对多、可选择的文件类型、文件大小的可控性</a:t>
            </a:r>
            <a:endParaRPr lang="en-US" altLang="zh-CN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重复模型：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方便的增加、删除或移动某个条目（通过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add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remove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move-up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move-down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的按钮类型来操作）</a:t>
            </a:r>
            <a:endParaRPr lang="en-US" altLang="zh-CN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内建的表单验证：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为不同类型的输入控件提供了新的属性，比如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required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max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min…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校验错误，则不进行提交操作。</a:t>
            </a:r>
            <a:endParaRPr lang="en-US" altLang="zh-CN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b="1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XML Submission</a:t>
            </a:r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改变传统的表单编码格式。服务器端将直接接收到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XML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格式的表单数据。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424</Words>
  <Application>Microsoft Office PowerPoint</Application>
  <PresentationFormat>全屏显示(4:3)</PresentationFormat>
  <Paragraphs>114</Paragraphs>
  <Slides>17</Slides>
  <Notes>16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Office 主题</vt:lpstr>
      <vt:lpstr>幻灯片 1</vt:lpstr>
      <vt:lpstr>HTML5表单增强</vt:lpstr>
      <vt:lpstr>什么是HTML5表单增强？</vt:lpstr>
      <vt:lpstr>HTML5表单新增类型</vt:lpstr>
      <vt:lpstr>HTML5表单新增属性</vt:lpstr>
      <vt:lpstr>各浏览器对新增类型的支持</vt:lpstr>
      <vt:lpstr>各浏览器对新增属性的支持</vt:lpstr>
      <vt:lpstr>实例演示</vt:lpstr>
      <vt:lpstr>表单增强为我们带来了什么？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不谢…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HTML5表单增强</dc:title>
  <cp:lastModifiedBy>bbs.LxGhost.Com</cp:lastModifiedBy>
  <cp:revision>91</cp:revision>
  <dcterms:modified xsi:type="dcterms:W3CDTF">2011-04-01T09:25:11Z</dcterms:modified>
</cp:coreProperties>
</file>

<file path=docProps/thumbnail.jpeg>
</file>